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E2AB-9A23-542A-E06C-6AF1492A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A6A27-141B-EF38-33C9-1BB033888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F691B-AD77-F348-CA02-A6DE11B0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129C8-0DA2-1390-413A-90AF54A9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7990B-CE07-CFFF-60CC-069D824C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A5F0-A188-B53B-BF53-AE360754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C48D7-D37E-5414-4C08-8C2989912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5994A-E912-19AD-8193-C4E9CA34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AF0C-7A98-1EFD-51BF-1A54A45E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DF66A-3CEB-3F8C-3AF7-583397FF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42C5C7-65E5-1672-0737-6AD59D1E8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206AA-FEA6-136D-C624-4573AD14B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6B200-9A7F-64B5-E6EA-6476FFF2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BAD60-E90D-ED82-48B8-B05AB4F8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ACEDC-FC20-E835-F0C8-67007273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2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8EE4-1673-FA16-0B31-406B62EC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7812-14F3-35B2-C985-C345141CE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E98A5-250C-32C5-3625-A52ED9B7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0803-28BA-D0B5-D886-70494758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663CD-0821-75C4-CCA0-FAFE8E1B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FCF1-1221-8A17-D84D-0E58317E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952BF-E288-AB75-8DE2-24EE78053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AD274-B127-9FC5-1907-4C1A8197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02BEB-E7EE-3E4E-99C0-ECCB1AC1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F47AF-1305-B89D-F78B-D5028664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9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F4BE-8292-390C-9813-312FD9DE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AAC04-0584-BE9B-01C2-2B8DD5AED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40E98-157E-27CE-371B-07ACF76F6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D369C-65EB-BD97-19B8-F17D00B0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75343-D1EE-B961-B085-5061FCCD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502DD-C17F-AA0F-5439-2AEE5612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0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CD54-FB3E-DDE7-58BB-2133AE5D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110D6-6A1C-3977-1238-AB164DC3F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F81DE-DC67-2F2B-2E34-AA91114A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2C5A9-530A-0B1F-3F31-27AAED2B4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975FD-D75E-F8E0-011A-7F0219E05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F37A4-A6AF-DC8A-FD65-40094A54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721A0-13AC-560C-3135-7CC6F436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51EB3-626E-E5B9-DD2C-E83CB8C9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1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EEAE-7CF6-C428-F2D1-10E8E6D6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F7FF3-C2F0-22FF-6728-D22E1D35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77D81-C49D-6A2D-B06A-14F21059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A3AE2-ACCD-9209-18EE-9BB049FA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4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83DB1-8CDB-E7FC-1361-604D30DA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7AD5E-C746-C684-9196-1E90760D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CB3F3-5193-6746-38F6-AFEA62D6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1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1C14-01AD-CE8B-406B-55F9D338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3B22-78D6-9CD5-B4D9-E71AAF39E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C1446-C893-DB7A-7396-4E88FD4DE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E6715-FC3E-784A-DD87-7966D79E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F6C27-8EAE-E6F8-5BFB-0595B8A5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E3456-02CD-596B-4C15-FA0D4264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7252-6B70-460E-593D-18FFBB84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1FBA5-D702-2579-C0E3-526B6394D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93195-7954-36DA-C5B6-B0C1D6DD5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A3A0B-1906-AD46-5886-3821BFCE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FFED8-A8D1-B5C5-1E62-AD292E43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DBCC0-607B-C02C-9086-B479EA75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88388-E252-FBEE-C3F6-3A4F442D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88A84-E124-0216-0C3F-061F6327D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B62C-4CED-EB07-A80A-8E5A9EACD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A1B6-9C36-4A19-9C77-9C9639BEE4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B535F-BA00-CA2A-B895-C15EF019A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4BE23-281C-974E-A5F9-E2A656A30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C9AC-213E-4899-A400-0BCAE76E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-15 in case (pic 1)">
            <a:extLst>
              <a:ext uri="{FF2B5EF4-FFF2-40B4-BE49-F238E27FC236}">
                <a16:creationId xmlns:a16="http://schemas.microsoft.com/office/drawing/2014/main" id="{5271E224-DF0C-7D64-627D-28F2D58C5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" b="-3"/>
          <a:stretch/>
        </p:blipFill>
        <p:spPr>
          <a:xfrm rot="5400000">
            <a:off x="6076950" y="1330661"/>
            <a:ext cx="5571066" cy="419667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tool kit&#10;&#10;Description automatically generated">
            <a:extLst>
              <a:ext uri="{FF2B5EF4-FFF2-40B4-BE49-F238E27FC236}">
                <a16:creationId xmlns:a16="http://schemas.microsoft.com/office/drawing/2014/main" id="{1DCAA9E1-B66C-7721-64C6-7591F35BF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6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8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BC03327E-B11B-2DFF-889F-D79ECFFAE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1" y="1"/>
            <a:ext cx="11017607" cy="6858000"/>
          </a:xfrm>
        </p:spPr>
      </p:pic>
    </p:spTree>
    <p:extLst>
      <p:ext uri="{BB962C8B-B14F-4D97-AF65-F5344CB8AC3E}">
        <p14:creationId xmlns:p14="http://schemas.microsoft.com/office/powerpoint/2010/main" val="1983306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Glavin</dc:creator>
  <cp:lastModifiedBy>Jeff Glavin</cp:lastModifiedBy>
  <cp:revision>3</cp:revision>
  <dcterms:created xsi:type="dcterms:W3CDTF">2024-02-16T20:37:34Z</dcterms:created>
  <dcterms:modified xsi:type="dcterms:W3CDTF">2024-02-16T20:46:00Z</dcterms:modified>
</cp:coreProperties>
</file>